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282" r:id="rId25"/>
    <p:sldId id="293" r:id="rId26"/>
    <p:sldId id="294" r:id="rId27"/>
    <p:sldId id="296" r:id="rId28"/>
    <p:sldId id="301" r:id="rId29"/>
    <p:sldId id="297" r:id="rId30"/>
    <p:sldId id="299" r:id="rId31"/>
    <p:sldId id="300" r:id="rId32"/>
    <p:sldId id="295" r:id="rId33"/>
    <p:sldId id="289" r:id="rId34"/>
    <p:sldId id="302" r:id="rId35"/>
    <p:sldId id="2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-42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93696"/>
        <c:axId val="19295232"/>
      </c:lineChart>
      <c:catAx>
        <c:axId val="19293696"/>
        <c:scaling>
          <c:orientation val="minMax"/>
        </c:scaling>
        <c:delete val="1"/>
        <c:axPos val="b"/>
        <c:majorTickMark val="out"/>
        <c:minorTickMark val="none"/>
        <c:tickLblPos val="nextTo"/>
        <c:crossAx val="19295232"/>
        <c:crosses val="autoZero"/>
        <c:auto val="1"/>
        <c:lblAlgn val="ctr"/>
        <c:lblOffset val="100"/>
        <c:noMultiLvlLbl val="0"/>
      </c:catAx>
      <c:valAx>
        <c:axId val="192952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936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/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/>
      <dgm:t>
        <a:bodyPr/>
        <a:lstStyle/>
        <a:p>
          <a:r>
            <a:rPr lang="pt-BR" dirty="0" smtClean="0"/>
            <a:t>Recebe </a:t>
          </a:r>
          <a:r>
            <a:rPr lang="pt-BR" dirty="0" err="1" smtClean="0"/>
            <a:t>Commands</a:t>
          </a:r>
          <a:endParaRPr lang="pt-BR" dirty="0"/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/>
      <dgm:t>
        <a:bodyPr/>
        <a:lstStyle/>
        <a:p>
          <a:r>
            <a:rPr lang="pt-BR" dirty="0" smtClean="0"/>
            <a:t>Publica </a:t>
          </a:r>
          <a:r>
            <a:rPr lang="pt-BR" dirty="0" err="1" smtClean="0"/>
            <a:t>Commands</a:t>
          </a:r>
          <a:r>
            <a:rPr lang="pt-BR" dirty="0" smtClean="0"/>
            <a:t> internamente (</a:t>
          </a:r>
          <a:r>
            <a:rPr lang="pt-BR" dirty="0" err="1" smtClean="0"/>
            <a:t>MediatR</a:t>
          </a:r>
          <a:r>
            <a:rPr lang="pt-BR" dirty="0" smtClean="0"/>
            <a:t>)</a:t>
          </a:r>
          <a:endParaRPr lang="pt-BR" dirty="0"/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/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/>
      <dgm:t>
        <a:bodyPr/>
        <a:lstStyle/>
        <a:p>
          <a:r>
            <a:rPr lang="pt-BR" dirty="0" smtClean="0"/>
            <a:t>Captura </a:t>
          </a:r>
          <a:r>
            <a:rPr lang="pt-BR" dirty="0" err="1" smtClean="0"/>
            <a:t>Commands</a:t>
          </a:r>
          <a:r>
            <a:rPr lang="pt-BR" dirty="0" smtClean="0"/>
            <a:t> (</a:t>
          </a:r>
          <a:r>
            <a:rPr lang="pt-BR" dirty="0" err="1" smtClean="0"/>
            <a:t>Command</a:t>
          </a:r>
          <a:r>
            <a:rPr lang="pt-BR" dirty="0" smtClean="0"/>
            <a:t> </a:t>
          </a:r>
          <a:r>
            <a:rPr lang="pt-BR" dirty="0" err="1" smtClean="0"/>
            <a:t>Handlers</a:t>
          </a:r>
          <a:r>
            <a:rPr lang="pt-BR" dirty="0" smtClean="0"/>
            <a:t>)</a:t>
          </a:r>
          <a:endParaRPr lang="pt-BR" dirty="0"/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/>
      <dgm:t>
        <a:bodyPr/>
        <a:lstStyle/>
        <a:p>
          <a:r>
            <a:rPr lang="pt-BR" dirty="0" smtClean="0"/>
            <a:t>Processa as mensagens e integrações</a:t>
          </a:r>
          <a:endParaRPr lang="pt-BR" dirty="0"/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/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/>
      <dgm:t>
        <a:bodyPr/>
        <a:lstStyle/>
        <a:p>
          <a:r>
            <a:rPr lang="pt-BR" dirty="0" smtClean="0"/>
            <a:t>Regras de negócio</a:t>
          </a:r>
          <a:endParaRPr lang="pt-BR" dirty="0"/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/>
      <dgm:t>
        <a:bodyPr/>
        <a:lstStyle/>
        <a:p>
          <a:r>
            <a:rPr lang="pt-BR" dirty="0" smtClean="0"/>
            <a:t>Lança Domain </a:t>
          </a:r>
          <a:r>
            <a:rPr lang="pt-BR" dirty="0" err="1" smtClean="0"/>
            <a:t>Events</a:t>
          </a:r>
          <a:endParaRPr lang="pt-BR" dirty="0"/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/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/>
      <dgm:t>
        <a:bodyPr/>
        <a:lstStyle/>
        <a:p>
          <a:r>
            <a:rPr lang="pt-BR" dirty="0" smtClean="0"/>
            <a:t>Escreve no Banco de Dados</a:t>
          </a:r>
          <a:endParaRPr lang="pt-BR" dirty="0"/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/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/>
      <dgm:t>
        <a:bodyPr/>
        <a:lstStyle/>
        <a:p>
          <a:r>
            <a:rPr lang="pt-BR" dirty="0" smtClean="0"/>
            <a:t>Console APP que escuta Domain </a:t>
          </a:r>
          <a:r>
            <a:rPr lang="pt-BR" dirty="0" err="1" smtClean="0"/>
            <a:t>Events</a:t>
          </a:r>
          <a:endParaRPr lang="pt-BR" dirty="0"/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/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/>
      <dgm:t>
        <a:bodyPr/>
        <a:lstStyle/>
        <a:p>
          <a:r>
            <a:rPr lang="pt-BR" dirty="0" smtClean="0"/>
            <a:t>Processa Domain </a:t>
          </a:r>
          <a:r>
            <a:rPr lang="pt-BR" dirty="0" err="1" smtClean="0"/>
            <a:t>Events</a:t>
          </a:r>
          <a:r>
            <a:rPr lang="pt-BR" dirty="0" smtClean="0"/>
            <a:t> e controla a transação</a:t>
          </a:r>
          <a:endParaRPr lang="pt-BR" dirty="0"/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/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/>
      <dgm:t>
        <a:bodyPr/>
        <a:lstStyle/>
        <a:p>
          <a:r>
            <a:rPr lang="pt-BR" dirty="0" smtClean="0"/>
            <a:t>Aplica Domain </a:t>
          </a:r>
          <a:r>
            <a:rPr lang="pt-BR" dirty="0" err="1" smtClean="0"/>
            <a:t>Events</a:t>
          </a:r>
          <a:endParaRPr lang="pt-BR" dirty="0"/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/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/>
      <dgm:t>
        <a:bodyPr/>
        <a:lstStyle/>
        <a:p>
          <a:r>
            <a:rPr lang="pt-BR" dirty="0" smtClean="0"/>
            <a:t>Lê do Banco de Dados</a:t>
          </a:r>
          <a:endParaRPr lang="pt-BR" dirty="0"/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Recebe </a:t>
          </a:r>
          <a:r>
            <a:rPr lang="pt-BR" sz="2400" kern="1200" dirty="0" err="1" smtClean="0"/>
            <a:t>Commands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Publica </a:t>
          </a:r>
          <a:r>
            <a:rPr lang="pt-BR" sz="2400" kern="1200" dirty="0" err="1" smtClean="0"/>
            <a:t>Commands</a:t>
          </a:r>
          <a:r>
            <a:rPr lang="pt-BR" sz="2400" kern="1200" dirty="0" smtClean="0"/>
            <a:t> internamente (</a:t>
          </a:r>
          <a:r>
            <a:rPr lang="pt-BR" sz="2400" kern="1200" dirty="0" err="1" smtClean="0"/>
            <a:t>MediatR</a:t>
          </a:r>
          <a:r>
            <a:rPr lang="pt-BR" sz="2400" kern="1200" dirty="0" smtClean="0"/>
            <a:t>)</a:t>
          </a:r>
          <a:endParaRPr lang="pt-BR" sz="2400" kern="1200" dirty="0"/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Captura </a:t>
          </a:r>
          <a:r>
            <a:rPr lang="pt-BR" sz="2400" kern="1200" dirty="0" err="1" smtClean="0"/>
            <a:t>Commands</a:t>
          </a:r>
          <a:r>
            <a:rPr lang="pt-BR" sz="2400" kern="1200" dirty="0" smtClean="0"/>
            <a:t> (</a:t>
          </a:r>
          <a:r>
            <a:rPr lang="pt-BR" sz="2400" kern="1200" dirty="0" err="1" smtClean="0"/>
            <a:t>Command</a:t>
          </a:r>
          <a:r>
            <a:rPr lang="pt-BR" sz="2400" kern="1200" dirty="0" smtClean="0"/>
            <a:t> </a:t>
          </a:r>
          <a:r>
            <a:rPr lang="pt-BR" sz="2400" kern="1200" dirty="0" err="1" smtClean="0"/>
            <a:t>Handlers</a:t>
          </a:r>
          <a:r>
            <a:rPr lang="pt-BR" sz="2400" kern="1200" dirty="0" smtClean="0"/>
            <a:t>)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Processa as mensagens e integrações</a:t>
          </a:r>
          <a:endParaRPr lang="pt-BR" sz="2400" kern="1200" dirty="0"/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Regras de negócio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Lança Domain </a:t>
          </a:r>
          <a:r>
            <a:rPr lang="pt-BR" sz="2400" kern="1200" dirty="0" err="1" smtClean="0"/>
            <a:t>Events</a:t>
          </a:r>
          <a:endParaRPr lang="pt-BR" sz="2400" kern="1200" dirty="0"/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Escreve no Banco de Dados</a:t>
          </a:r>
          <a:endParaRPr lang="pt-BR" sz="2400" kern="1200" dirty="0"/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Console APP que escuta Domain </a:t>
          </a:r>
          <a:r>
            <a:rPr lang="pt-BR" sz="2600" kern="1200" dirty="0" err="1" smtClean="0"/>
            <a:t>Events</a:t>
          </a:r>
          <a:endParaRPr lang="pt-BR" sz="2600" kern="1200" dirty="0"/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1038713"/>
            <a:satOff val="22813"/>
            <a:lumOff val="204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038713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Processa Domain </a:t>
          </a:r>
          <a:r>
            <a:rPr lang="pt-BR" sz="2600" kern="1200" dirty="0" err="1" smtClean="0"/>
            <a:t>Events</a:t>
          </a:r>
          <a:r>
            <a:rPr lang="pt-BR" sz="2600" kern="1200" dirty="0" smtClean="0"/>
            <a:t> e controla a transação</a:t>
          </a:r>
          <a:endParaRPr lang="pt-BR" sz="2600" kern="1200" dirty="0"/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hueOff val="-829775"/>
            <a:satOff val="16410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2077426"/>
            <a:satOff val="45627"/>
            <a:lumOff val="408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077426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Aplica Domain </a:t>
          </a:r>
          <a:r>
            <a:rPr lang="pt-BR" sz="2600" kern="1200" dirty="0" err="1" smtClean="0"/>
            <a:t>Events</a:t>
          </a:r>
          <a:endParaRPr lang="pt-BR" sz="2600" kern="1200" dirty="0"/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4">
            <a:hueOff val="-1659550"/>
            <a:satOff val="32819"/>
            <a:lumOff val="12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chemeClr val="accent4">
            <a:tint val="40000"/>
            <a:alpha val="90000"/>
            <a:hueOff val="-3116139"/>
            <a:satOff val="68440"/>
            <a:lumOff val="612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116139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kern="1200" dirty="0" smtClean="0"/>
            <a:t>Lê do Banco de Dados</a:t>
          </a:r>
          <a:endParaRPr lang="pt-BR" sz="2600" kern="1200" dirty="0"/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chemeClr val="accent4">
            <a:hueOff val="-2489325"/>
            <a:satOff val="49229"/>
            <a:lumOff val="19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vanpaulovich/jamb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Aggregates</a:t>
            </a:r>
            <a:b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com Event </a:t>
            </a:r>
            <a:r>
              <a:rPr lang="en-US" dirty="0" smtClean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Sourcing</a:t>
            </a:r>
            <a:endParaRPr lang="en-US" dirty="0"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7540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</a:t>
            </a:r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Paulovich</a:t>
            </a:r>
            <a:b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b="1" dirty="0" err="1" smtClean="0">
                <a:ln w="17780" cmpd="sng">
                  <a:noFill/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b="1" dirty="0">
              <a:ln w="17780" cmpd="sng">
                <a:noFill/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</a:t>
            </a:r>
            <a:r>
              <a:rPr lang="pt-BR" dirty="0" smtClean="0"/>
              <a:t>modelagem </a:t>
            </a:r>
            <a:r>
              <a:rPr lang="pt-BR" dirty="0" smtClean="0"/>
              <a:t>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  <a:endParaRPr lang="pt-BR" dirty="0" smtClean="0"/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8194" name="Picture 2" descr="C:\git\palestra-event-sourcing\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784600"/>
            <a:ext cx="6043613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</a:t>
            </a:r>
            <a:r>
              <a:rPr lang="pt-BR" dirty="0" smtClean="0"/>
              <a:t>o quanto possível o grafo de entidades de </a:t>
            </a:r>
            <a:r>
              <a:rPr lang="pt-BR" dirty="0" smtClean="0"/>
              <a:t>acesso externo.</a:t>
            </a:r>
            <a:endParaRPr lang="pt-BR" dirty="0" smtClean="0"/>
          </a:p>
          <a:p>
            <a:pPr lvl="1"/>
            <a:r>
              <a:rPr lang="pt-BR" dirty="0" smtClean="0"/>
              <a:t>Garantem </a:t>
            </a:r>
            <a:r>
              <a:rPr lang="pt-BR" dirty="0" smtClean="0"/>
              <a:t>que o estado das entidades filhas são sempre </a:t>
            </a:r>
            <a:r>
              <a:rPr lang="pt-BR" dirty="0" smtClean="0"/>
              <a:t>consistentes.</a:t>
            </a:r>
            <a:endParaRPr lang="pt-BR" dirty="0" smtClean="0"/>
          </a:p>
          <a:p>
            <a:pPr lvl="1"/>
            <a:r>
              <a:rPr lang="pt-BR" dirty="0" smtClean="0"/>
              <a:t>Determinam </a:t>
            </a:r>
            <a:r>
              <a:rPr lang="pt-BR" dirty="0" smtClean="0"/>
              <a:t>um escopo de </a:t>
            </a:r>
            <a:r>
              <a:rPr lang="pt-BR" dirty="0" smtClean="0"/>
              <a:t>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29195"/>
              <a:gd name="adj2" fmla="val 12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Escrita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213640" y="3003818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990763" y="6106244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60589991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281712264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</a:t>
            </a:r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Estado Atual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A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B</a:t>
            </a:r>
            <a:endParaRPr lang="pt-BR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A</a:t>
            </a:r>
            <a:endParaRPr lang="pt-BR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</a:t>
            </a:r>
            <a:endParaRPr lang="pt-BR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597359" y="5053218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5600" y="571500"/>
            <a:ext cx="5664200" cy="1325563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n>
                  <a:solidFill>
                    <a:schemeClr val="tx1">
                      <a:lumMod val="50000"/>
                    </a:schemeClr>
                  </a:solidFill>
                </a:ln>
              </a:rPr>
              <a:t>Como </a:t>
            </a:r>
            <a:r>
              <a:rPr lang="pt-BR" dirty="0" smtClean="0">
                <a:ln>
                  <a:solidFill>
                    <a:schemeClr val="tx1">
                      <a:lumMod val="50000"/>
                    </a:schemeClr>
                  </a:solidFill>
                </a:ln>
              </a:rPr>
              <a:t>continuo o</a:t>
            </a:r>
            <a:br>
              <a:rPr lang="pt-BR" dirty="0" smtClean="0">
                <a:ln>
                  <a:solidFill>
                    <a:schemeClr val="tx1">
                      <a:lumMod val="50000"/>
                    </a:schemeClr>
                  </a:solidFill>
                </a:ln>
              </a:rPr>
            </a:br>
            <a:r>
              <a:rPr lang="pt-BR" dirty="0" smtClean="0">
                <a:ln>
                  <a:solidFill>
                    <a:schemeClr val="tx1">
                      <a:lumMod val="50000"/>
                    </a:schemeClr>
                  </a:solidFill>
                </a:ln>
              </a:rPr>
              <a:t>meu aprendizado</a:t>
            </a:r>
            <a:r>
              <a:rPr lang="pt-BR" dirty="0" smtClean="0">
                <a:ln>
                  <a:solidFill>
                    <a:schemeClr val="tx1">
                      <a:lumMod val="50000"/>
                    </a:schemeClr>
                  </a:solidFill>
                </a:ln>
              </a:rPr>
              <a:t>?</a:t>
            </a:r>
            <a:endParaRPr lang="pt-BR" dirty="0">
              <a:ln>
                <a:solidFill>
                  <a:schemeClr val="tx1">
                    <a:lumMod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</a:t>
            </a:r>
            <a:r>
              <a:rPr lang="pt-BR" dirty="0" smtClean="0"/>
              <a:t>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</a:t>
            </a:r>
            <a:r>
              <a:rPr lang="pt-BR" dirty="0" smtClean="0"/>
              <a:t>agregação sejam </a:t>
            </a:r>
            <a:r>
              <a:rPr lang="pt-BR" dirty="0" smtClean="0"/>
              <a:t>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</a:t>
            </a:r>
            <a:r>
              <a:rPr lang="pt-BR" dirty="0" smtClean="0"/>
              <a:t>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</a:t>
            </a:r>
            <a:r>
              <a:rPr lang="pt-BR" dirty="0" smtClean="0"/>
              <a:t>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748</TotalTime>
  <Words>663</Words>
  <Application>Microsoft Office PowerPoint</Application>
  <PresentationFormat>Personalizar</PresentationFormat>
  <Paragraphs>228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Commands</vt:lpstr>
      <vt:lpstr>Command Handlers</vt:lpstr>
      <vt:lpstr>Events</vt:lpstr>
      <vt:lpstr>O Aggregate</vt:lpstr>
      <vt:lpstr>Como eu acesso o Kafka?</vt:lpstr>
      <vt:lpstr>Criando Projeções</vt:lpstr>
      <vt:lpstr>Domain Event Handlers</vt:lpstr>
      <vt:lpstr>Como eu acesso o MongoDB?</vt:lpstr>
      <vt:lpstr>Como continuo o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.</cp:lastModifiedBy>
  <cp:revision>67</cp:revision>
  <dcterms:created xsi:type="dcterms:W3CDTF">2015-09-22T16:41:35Z</dcterms:created>
  <dcterms:modified xsi:type="dcterms:W3CDTF">2017-09-19T20:44:52Z</dcterms:modified>
</cp:coreProperties>
</file>